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3" autoAdjust="0"/>
    <p:restoredTop sz="68045" autoAdjust="0"/>
  </p:normalViewPr>
  <p:slideViewPr>
    <p:cSldViewPr snapToGrid="0">
      <p:cViewPr varScale="1">
        <p:scale>
          <a:sx n="92" d="100"/>
          <a:sy n="92" d="100"/>
        </p:scale>
        <p:origin x="930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6F1CF-06DA-490D-BC16-8E1081F39ECF}" type="datetimeFigureOut">
              <a:rPr lang="fr-CH" smtClean="0"/>
              <a:t>08.09.2023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ED1007-586B-4DA7-9748-C9B4679AE1C3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55965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dirty="0"/>
              <a:t>Avantages </a:t>
            </a:r>
          </a:p>
          <a:p>
            <a:pPr lvl="1" rtl="0"/>
            <a:r>
              <a:rPr lang="fr-FR" dirty="0"/>
              <a:t>Permet de définir les contrats entre back et front au plus vite et de le faire valider pour pas que l'un soit bloqué par l'autre</a:t>
            </a:r>
          </a:p>
          <a:p>
            <a:pPr lvl="1" rtl="0"/>
            <a:r>
              <a:rPr lang="fr-FR" dirty="0"/>
              <a:t>Permet de très rapidement faire valider la logique métier</a:t>
            </a:r>
          </a:p>
          <a:p>
            <a:pPr lvl="1" rtl="0"/>
            <a:r>
              <a:rPr lang="fr-FR" dirty="0"/>
              <a:t>Structure les développements, évite de trop se répartir</a:t>
            </a:r>
          </a:p>
          <a:p>
            <a:pPr lvl="1" rtl="0"/>
            <a:r>
              <a:rPr lang="fr-FR" dirty="0"/>
              <a:t>Feedback rapide obligatoire de part le processus</a:t>
            </a:r>
          </a:p>
          <a:p>
            <a:pPr lvl="1" rtl="0"/>
            <a:r>
              <a:rPr lang="fr-FR" dirty="0"/>
              <a:t>Communication et feedback rapide avec les autres collègues</a:t>
            </a:r>
          </a:p>
          <a:p>
            <a:pPr lvl="1" rtl="0"/>
            <a:r>
              <a:rPr lang="fr-FR" dirty="0"/>
              <a:t>Très peu de bugs, hormis les besoins non compris </a:t>
            </a:r>
          </a:p>
          <a:p>
            <a:pPr rtl="0"/>
            <a:r>
              <a:rPr lang="fr-FR" dirty="0"/>
              <a:t>Désavantage </a:t>
            </a:r>
          </a:p>
          <a:p>
            <a:pPr lvl="1" rtl="0"/>
            <a:r>
              <a:rPr lang="fr-FR" dirty="0"/>
              <a:t>Peut sincèrement être pénible de toujours écrire les tests</a:t>
            </a:r>
          </a:p>
          <a:p>
            <a:pPr lvl="1" rtl="0"/>
            <a:r>
              <a:rPr lang="fr-FR" dirty="0"/>
              <a:t>Si les </a:t>
            </a:r>
            <a:r>
              <a:rPr lang="fr-FR" dirty="0" err="1"/>
              <a:t>requirements</a:t>
            </a:r>
            <a:r>
              <a:rPr lang="fr-FR" dirty="0"/>
              <a:t> changent souvent, les tests doivent être très souvent adaptés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ED1007-586B-4DA7-9748-C9B4679AE1C3}" type="slidenum">
              <a:rPr lang="fr-CH" smtClean="0"/>
              <a:t>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5014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DG2023/GameSync.App/wiki/Processus-de-travail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623B82-CE12-453C-8A0B-FF5F4C60DE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>
                <a:solidFill>
                  <a:schemeClr val="bg1"/>
                </a:solidFill>
              </a:rPr>
              <a:t>GameSync</a:t>
            </a:r>
            <a:endParaRPr lang="fr-CH" dirty="0">
              <a:solidFill>
                <a:schemeClr val="bg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C3F8017-8540-41CC-B760-B99C3D93C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602" y="-204116"/>
            <a:ext cx="8555798" cy="604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0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8D3C5A78-3030-48DC-92B9-3B6C8F1B1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378" y="415636"/>
            <a:ext cx="6434421" cy="644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729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CE2813-C4F6-4E77-974A-C70162EFA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Répartition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944362-082E-49A6-AB80-D09094249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Kevin : Backend, CICD, architecture. </a:t>
            </a:r>
          </a:p>
          <a:p>
            <a:r>
              <a:rPr lang="fr-CH" dirty="0"/>
              <a:t>Kévin : Aide, support, tests, correction des tests. </a:t>
            </a:r>
          </a:p>
          <a:p>
            <a:r>
              <a:rPr lang="fr-CH" dirty="0"/>
              <a:t>Bastian : Front, être homo. </a:t>
            </a:r>
          </a:p>
          <a:p>
            <a:r>
              <a:rPr lang="fr-CH" dirty="0"/>
              <a:t>Flavio : Flavio</a:t>
            </a:r>
          </a:p>
        </p:txBody>
      </p:sp>
    </p:spTree>
    <p:extLst>
      <p:ext uri="{BB962C8B-B14F-4D97-AF65-F5344CB8AC3E}">
        <p14:creationId xmlns:p14="http://schemas.microsoft.com/office/powerpoint/2010/main" val="1818397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E94183-729E-4C8B-A098-A3DF5A90E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Processus de </a:t>
            </a:r>
            <a:r>
              <a:rPr lang="fr-CH" dirty="0" err="1"/>
              <a:t>dév</a:t>
            </a:r>
            <a:endParaRPr lang="fr-CH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A493991-EBB1-4D50-8014-B9039155DB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>
                <a:hlinkClick r:id="rId2"/>
              </a:rPr>
              <a:t>Online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819925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B4D291-D673-4389-9164-12261EBD1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Processus de </a:t>
            </a:r>
            <a:r>
              <a:rPr lang="fr-CH" dirty="0" err="1"/>
              <a:t>dév</a:t>
            </a:r>
            <a:endParaRPr lang="fr-CH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FFE6624-09C7-4930-8012-3894FEDDC9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Avantages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76DC7FF-AFD0-4750-9C27-AA1F9FA97CC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FR" dirty="0"/>
              <a:t>Définir contrats back </a:t>
            </a:r>
            <a:r>
              <a:rPr lang="fr-FR" dirty="0">
                <a:sym typeface="Wingdings" panose="05000000000000000000" pitchFamily="2" charset="2"/>
              </a:rPr>
              <a:t> </a:t>
            </a:r>
            <a:r>
              <a:rPr lang="fr-FR" dirty="0"/>
              <a:t>front au plus vite + validation </a:t>
            </a:r>
            <a:r>
              <a:rPr lang="fr-FR" dirty="0">
                <a:sym typeface="Wingdings" panose="05000000000000000000" pitchFamily="2" charset="2"/>
              </a:rPr>
              <a:t>=&gt; </a:t>
            </a:r>
            <a:r>
              <a:rPr lang="fr-FR" dirty="0"/>
              <a:t>pas bloqué par l'autre</a:t>
            </a:r>
          </a:p>
          <a:p>
            <a:r>
              <a:rPr lang="fr-FR" dirty="0"/>
              <a:t>Validation de la logique métier très rapide</a:t>
            </a:r>
          </a:p>
          <a:p>
            <a:r>
              <a:rPr lang="fr-FR" dirty="0"/>
              <a:t>Structure les développements, évite de trop se disperser</a:t>
            </a:r>
          </a:p>
          <a:p>
            <a:r>
              <a:rPr lang="fr-FR" dirty="0"/>
              <a:t>Feedback rapide obligatoire de part le processus</a:t>
            </a:r>
          </a:p>
          <a:p>
            <a:r>
              <a:rPr lang="fr-FR" dirty="0"/>
              <a:t>Communication et feedback rapide avec les autres collègues</a:t>
            </a:r>
          </a:p>
          <a:p>
            <a:r>
              <a:rPr lang="fr-FR" dirty="0"/>
              <a:t>Très peu de bugs, hormis les besoins non compris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EC42E12-B0BD-47CF-8891-05CB795376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H" dirty="0"/>
              <a:t>Désavantage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49B1BD9-A532-4DB7-AA65-F2ABE12FDAD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FR" dirty="0"/>
              <a:t>Peut sincèrement être pénible de toujours écrire les tests</a:t>
            </a:r>
          </a:p>
          <a:p>
            <a:r>
              <a:rPr lang="fr-FR" dirty="0"/>
              <a:t>Si les </a:t>
            </a:r>
            <a:r>
              <a:rPr lang="fr-FR" dirty="0" err="1"/>
              <a:t>requirements</a:t>
            </a:r>
            <a:r>
              <a:rPr lang="fr-FR" dirty="0"/>
              <a:t> changent souvent, les tests doivent être très souvent adaptés</a:t>
            </a:r>
          </a:p>
          <a:p>
            <a:endParaRPr lang="fr-CH" dirty="0"/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91E6B2B1-6F1C-46B8-85A7-2111A69457C1}"/>
              </a:ext>
            </a:extLst>
          </p:cNvPr>
          <p:cNvSpPr txBox="1">
            <a:spLocks/>
          </p:cNvSpPr>
          <p:nvPr/>
        </p:nvSpPr>
        <p:spPr>
          <a:xfrm>
            <a:off x="1388148" y="1409700"/>
            <a:ext cx="10118052" cy="9556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CH" dirty="0"/>
              <a:t>TFP</a:t>
            </a:r>
          </a:p>
        </p:txBody>
      </p:sp>
    </p:spTree>
    <p:extLst>
      <p:ext uri="{BB962C8B-B14F-4D97-AF65-F5344CB8AC3E}">
        <p14:creationId xmlns:p14="http://schemas.microsoft.com/office/powerpoint/2010/main" val="2330813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0030C1-85D9-4D49-B776-3322D6D04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/>
              <a:t>ArchitectureS</a:t>
            </a:r>
            <a:endParaRPr lang="fr-CH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A17C70-E6C6-46F8-A577-1382F53A3F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76994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E1EE70-3CA7-4779-A69B-F7E626573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626" y="764373"/>
            <a:ext cx="5136573" cy="5677990"/>
          </a:xfrm>
        </p:spPr>
        <p:txBody>
          <a:bodyPr>
            <a:normAutofit/>
          </a:bodyPr>
          <a:lstStyle/>
          <a:p>
            <a:r>
              <a:rPr lang="fr-FR" b="1" dirty="0"/>
              <a:t>Architecture sur un ordinateur local avec Docker Compose</a:t>
            </a:r>
            <a:endParaRPr lang="fr-CH" dirty="0"/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AC3E7349-88F7-4AE3-B408-D28D1625523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227" y="816605"/>
            <a:ext cx="5212773" cy="5625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382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D90475-F926-4A86-9230-DB592C352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5509" y="764373"/>
            <a:ext cx="10030691" cy="1293028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Architecture lors des tests automatiques lors des phases de CI / CD</a:t>
            </a:r>
            <a:endParaRPr lang="fr-CH" dirty="0"/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42FD38A9-EF05-43B6-9E17-7BC1C676C4B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7124" y="2193925"/>
            <a:ext cx="6717751" cy="402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912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EB58A2-4439-4E2A-ACB0-DEA8FD87E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b="1" dirty="0"/>
              <a:t>Architecture en production</a:t>
            </a:r>
            <a:endParaRPr lang="fr-CH" dirty="0"/>
          </a:p>
        </p:txBody>
      </p:sp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A1070FE7-121C-4573-A412-817752C1F1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040" y="2193925"/>
            <a:ext cx="5991919" cy="402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48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A4CF56-74DB-44AC-8FA4-AD8A46CFD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Architectures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09FF56-6F73-4DE2-8BF1-3738837AF8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Avantages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1CD986B-B359-4B74-9C45-C8D6C30512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Environnement adapté à chaque besoin</a:t>
            </a:r>
          </a:p>
          <a:p>
            <a:r>
              <a:rPr lang="fr-FR" dirty="0"/>
              <a:t>Rapide à installer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22B91D7-F7D4-4A70-BE09-5E01DBC6C5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H" dirty="0"/>
              <a:t>Désavantage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E60A340-6EA1-4675-BC18-C5196D42C76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fr-FR" dirty="0"/>
              <a:t>Nécessite des </a:t>
            </a:r>
            <a:r>
              <a:rPr lang="fr-FR" dirty="0" err="1"/>
              <a:t>dév</a:t>
            </a:r>
            <a:r>
              <a:rPr lang="fr-FR" dirty="0"/>
              <a:t> "à double" : une logique d'envoi de mail à un service Azure ou SMTP</a:t>
            </a:r>
          </a:p>
          <a:p>
            <a:r>
              <a:rPr lang="fr-FR" dirty="0"/>
              <a:t>Cher ?</a:t>
            </a:r>
          </a:p>
          <a:p>
            <a:r>
              <a:rPr lang="fr-FR" dirty="0"/>
              <a:t>Problème du CD : Cache reset </a:t>
            </a:r>
          </a:p>
        </p:txBody>
      </p:sp>
    </p:spTree>
    <p:extLst>
      <p:ext uri="{BB962C8B-B14F-4D97-AF65-F5344CB8AC3E}">
        <p14:creationId xmlns:p14="http://schemas.microsoft.com/office/powerpoint/2010/main" val="2137855281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TM04033937[[fn=Traînée de condensation]]</Template>
  <TotalTime>79</TotalTime>
  <Words>277</Words>
  <Application>Microsoft Office PowerPoint</Application>
  <PresentationFormat>Grand écran</PresentationFormat>
  <Paragraphs>43</Paragraphs>
  <Slides>10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</vt:lpstr>
      <vt:lpstr>Traînée de condensation</vt:lpstr>
      <vt:lpstr>GameSync</vt:lpstr>
      <vt:lpstr>Répartition</vt:lpstr>
      <vt:lpstr>Processus de dév</vt:lpstr>
      <vt:lpstr>Processus de dév</vt:lpstr>
      <vt:lpstr>ArchitectureS</vt:lpstr>
      <vt:lpstr>Architecture sur un ordinateur local avec Docker Compose</vt:lpstr>
      <vt:lpstr>Architecture lors des tests automatiques lors des phases de CI / CD</vt:lpstr>
      <vt:lpstr>Architecture en production</vt:lpstr>
      <vt:lpstr>Architectures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GameSync</dc:title>
  <dc:creator>Admin</dc:creator>
  <cp:lastModifiedBy>Admin</cp:lastModifiedBy>
  <cp:revision>4</cp:revision>
  <dcterms:created xsi:type="dcterms:W3CDTF">2023-09-07T21:01:30Z</dcterms:created>
  <dcterms:modified xsi:type="dcterms:W3CDTF">2023-09-07T22:21:10Z</dcterms:modified>
</cp:coreProperties>
</file>

<file path=docProps/thumbnail.jpeg>
</file>